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Layouts/slideLayout1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slideMasters/slideMaster2.xml" ContentType="application/vnd.openxmlformats-officedocument.presentationml.slideMaster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Default Extension="rels" ContentType="application/vnd.openxmlformats-package.relationships+xml"/>
  <Override PartName="/ppt/slideLayouts/slideLayout19.xml" ContentType="application/vnd.openxmlformats-officedocument.presentationml.slideLayout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>
  <p:sldMasterIdLst>
    <p:sldMasterId id="2147483696" r:id="rId1"/>
    <p:sldMasterId id="2147483708" r:id="rId2"/>
  </p:sldMasterIdLst>
  <p:notesMasterIdLst>
    <p:notesMasterId r:id="rId25"/>
  </p:notesMasterIdLst>
  <p:sldIdLst>
    <p:sldId id="337" r:id="rId3"/>
    <p:sldId id="299" r:id="rId4"/>
    <p:sldId id="319" r:id="rId5"/>
    <p:sldId id="342" r:id="rId6"/>
    <p:sldId id="357" r:id="rId7"/>
    <p:sldId id="360" r:id="rId8"/>
    <p:sldId id="356" r:id="rId9"/>
    <p:sldId id="350" r:id="rId10"/>
    <p:sldId id="361" r:id="rId11"/>
    <p:sldId id="362" r:id="rId12"/>
    <p:sldId id="355" r:id="rId13"/>
    <p:sldId id="353" r:id="rId14"/>
    <p:sldId id="348" r:id="rId15"/>
    <p:sldId id="363" r:id="rId16"/>
    <p:sldId id="365" r:id="rId17"/>
    <p:sldId id="366" r:id="rId18"/>
    <p:sldId id="369" r:id="rId19"/>
    <p:sldId id="358" r:id="rId20"/>
    <p:sldId id="346" r:id="rId21"/>
    <p:sldId id="367" r:id="rId22"/>
    <p:sldId id="368" r:id="rId23"/>
    <p:sldId id="359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35" autoAdjust="0"/>
    <p:restoredTop sz="94637" autoAdjust="0"/>
  </p:normalViewPr>
  <p:slideViewPr>
    <p:cSldViewPr>
      <p:cViewPr varScale="1">
        <p:scale>
          <a:sx n="87" d="100"/>
          <a:sy n="87" d="100"/>
        </p:scale>
        <p:origin x="-96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2.xml"/><Relationship Id="rId2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0" Type="http://schemas.openxmlformats.org/officeDocument/2006/relationships/slide" Target="slides/slide8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9" Type="http://schemas.openxmlformats.org/officeDocument/2006/relationships/slide" Target="slides/slide7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7" Type="http://schemas.openxmlformats.org/officeDocument/2006/relationships/presProps" Target="presProps.xml"/><Relationship Id="rId14" Type="http://schemas.openxmlformats.org/officeDocument/2006/relationships/slide" Target="slides/slide12.xml"/><Relationship Id="rId23" Type="http://schemas.openxmlformats.org/officeDocument/2006/relationships/slide" Target="slides/slide21.xml"/><Relationship Id="rId4" Type="http://schemas.openxmlformats.org/officeDocument/2006/relationships/slide" Target="slides/slide2.xml"/><Relationship Id="rId28" Type="http://schemas.openxmlformats.org/officeDocument/2006/relationships/viewProps" Target="viewProps.xml"/><Relationship Id="rId26" Type="http://schemas.openxmlformats.org/officeDocument/2006/relationships/printerSettings" Target="printerSettings/printerSettings1.bin"/><Relationship Id="rId30" Type="http://schemas.openxmlformats.org/officeDocument/2006/relationships/tableStyles" Target="tableStyles.xml"/><Relationship Id="rId11" Type="http://schemas.openxmlformats.org/officeDocument/2006/relationships/slide" Target="slides/slide9.xml"/><Relationship Id="rId29" Type="http://schemas.openxmlformats.org/officeDocument/2006/relationships/theme" Target="theme/theme1.xml"/><Relationship Id="rId6" Type="http://schemas.openxmlformats.org/officeDocument/2006/relationships/slide" Target="slides/slide4.xml"/><Relationship Id="rId16" Type="http://schemas.openxmlformats.org/officeDocument/2006/relationships/slide" Target="slides/slide1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34F2E51-7A4D-494B-B4B8-96D1652EC12F}" type="datetimeFigureOut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6BAE1-FC5A-4F4F-AF68-7793357EB4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1C8F-1BF7-459E-AEC7-B6DAF72D4F12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C690-8AAE-4499-B8B6-18EC7DDAD83A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88BF-F1A3-4AA2-A141-ACF9B720AB5E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02B4B-4992-472B-BADA-F309BC6688B4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50F7-530B-48BB-89C7-637BC79CBFCC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1FE3-0258-41E9-B5A7-A3DD8DFBA180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2EA95-C4C4-4877-BEC1-3E159413E15D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2B94-7721-43DC-83C5-6C09E3B8C9E4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FE2C-DFCF-4165-8D5A-AB5681F027C4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3A04-7986-4BAB-91B2-F07D3AB813D6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F857-0F5C-452D-9E49-902F704BAADB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2175-8716-4752-8AF8-420B430AD91D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14CFA-1745-44E4-9AE0-E8F3738CF01B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E96A-CD38-40C6-9821-98B2B0C652AC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DB10-1779-454A-B048-08A8A159922A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228C-3C62-4ABC-B54F-2B597074C0D5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BDDD2-7751-4DE3-90ED-E0B488D8A74A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D0FF-8201-4FDB-BC86-4FDE53DE8FC0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D74C5-DB0B-4156-AE8C-3CE691AD48D2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AF96-4464-4AA6-A415-A025073BBA64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6FFE2-015D-4330-8D84-CA16FAC0872A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6931-F8F8-44E5-856F-A2C0DB1D76F6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9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6E68F0-80BD-4632-B9F4-E697F3A43BB5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4ACBA-229C-4F1D-81E5-714FC76753F8}" type="datetime1">
              <a:rPr lang="en-US" smtClean="0"/>
              <a:pPr/>
              <a:t>9/3/11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8F67A-61DA-40BB-A763-816798750A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143000"/>
            <a:ext cx="7977159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C:\Documents and Settings\Administrator\Desktop\nsb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599" y="0"/>
            <a:ext cx="8001001" cy="1879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8600" y="64008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CCFFCC"/>
                </a:solidFill>
              </a:rPr>
              <a:t>Northern Research Forum September 2011</a:t>
            </a:r>
            <a:endParaRPr lang="en-US" b="1" i="1" dirty="0">
              <a:solidFill>
                <a:srgbClr val="CC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5" name="Picture 4" descr="nsb_p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1" cy="4937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6" name="Picture 5" descr="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533400"/>
            <a:ext cx="5638800" cy="57178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01212"/>
            <a:ext cx="7924800" cy="557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07710"/>
            <a:ext cx="8305800" cy="531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" name="Picture 2" descr="Whaling Camp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4350"/>
            <a:ext cx="9144000" cy="6115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95032"/>
            <a:ext cx="8230433" cy="5329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" name="Picture 2" descr="C:\Users\David.Fauske\AppData\Local\Microsoft\Windows\Temporary Internet Files\Content.Outlook\LDSUQOP4\ice_aerial23good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838200"/>
            <a:ext cx="7848600" cy="556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 descr="Whaling Cam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09600"/>
            <a:ext cx="9144001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" name="Picture 2" descr="umiak_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08000"/>
            <a:ext cx="8153400" cy="5435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8132" name="Picture 4" descr="polar be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1" y="990600"/>
            <a:ext cx="81534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9220" name="Picture 4" descr="walrus haulout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878003"/>
            <a:ext cx="8001000" cy="55227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38200"/>
            <a:ext cx="7696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Picture 2" descr="waves 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1000"/>
            <a:ext cx="868680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" name="Picture 2" descr="_LWH21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57200"/>
            <a:ext cx="8295050" cy="55530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3" name="Picture 2" descr="chop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57200"/>
            <a:ext cx="8458200" cy="560062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" name="Picture 2" descr="_LWH1951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350" y="609600"/>
            <a:ext cx="819545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475488"/>
          </a:xfrm>
        </p:spPr>
        <p:txBody>
          <a:bodyPr>
            <a:normAutofit/>
          </a:bodyPr>
          <a:lstStyle/>
          <a:p>
            <a:pPr algn="ctr"/>
            <a:r>
              <a:rPr lang="en-US" sz="2400" b="1" u="sng" dirty="0" smtClean="0">
                <a:solidFill>
                  <a:schemeClr val="tx1"/>
                </a:solidFill>
              </a:rPr>
              <a:t>NSB Arctic Offshore Oil &amp; Gas Development Policy Positions</a:t>
            </a:r>
            <a:endParaRPr lang="en-US" sz="2400" b="1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4343400" cy="5181600"/>
          </a:xfrm>
        </p:spPr>
        <p:txBody>
          <a:bodyPr>
            <a:normAutofit/>
          </a:bodyPr>
          <a:lstStyle/>
          <a:p>
            <a:pPr lvl="0"/>
            <a:r>
              <a:rPr lang="en-US" sz="1800" b="1" i="1" dirty="0" smtClean="0"/>
              <a:t>Baseline Science		</a:t>
            </a:r>
          </a:p>
          <a:p>
            <a:pPr lvl="0"/>
            <a:endParaRPr lang="en-US" sz="1800" b="1" i="1" dirty="0" smtClean="0"/>
          </a:p>
          <a:p>
            <a:pPr lvl="0"/>
            <a:r>
              <a:rPr lang="en-US" sz="1800" b="1" i="1" dirty="0" smtClean="0"/>
              <a:t>Stricter Regulation	</a:t>
            </a:r>
          </a:p>
          <a:p>
            <a:pPr lvl="0"/>
            <a:endParaRPr lang="en-US" sz="1800" b="1" i="1" dirty="0" smtClean="0"/>
          </a:p>
          <a:p>
            <a:pPr lvl="0"/>
            <a:r>
              <a:rPr lang="en-US" sz="1800" b="1" i="1" dirty="0" smtClean="0"/>
              <a:t>Cumulative Impacts	</a:t>
            </a:r>
          </a:p>
          <a:p>
            <a:pPr lvl="0"/>
            <a:endParaRPr lang="en-US" sz="1800" b="1" i="1" dirty="0" smtClean="0"/>
          </a:p>
          <a:p>
            <a:pPr lvl="0"/>
            <a:r>
              <a:rPr lang="en-US" sz="1800" b="1" i="1" dirty="0" smtClean="0"/>
              <a:t>Revenue Sharing	</a:t>
            </a:r>
          </a:p>
          <a:p>
            <a:pPr lvl="0"/>
            <a:endParaRPr lang="en-US" sz="1800" b="1" i="1" dirty="0" smtClean="0"/>
          </a:p>
          <a:p>
            <a:pPr lvl="0"/>
            <a:r>
              <a:rPr lang="en-US" sz="1800" b="1" i="1" dirty="0" smtClean="0"/>
              <a:t>Discharge/Emissions	</a:t>
            </a:r>
          </a:p>
          <a:p>
            <a:pPr lvl="0"/>
            <a:endParaRPr lang="en-US" sz="1800" b="1" i="1" dirty="0" smtClean="0"/>
          </a:p>
          <a:p>
            <a:pPr lvl="0"/>
            <a:r>
              <a:rPr lang="en-US" sz="1800" b="1" i="1" dirty="0" smtClean="0"/>
              <a:t>Oil Spill Prevention &amp; Response</a:t>
            </a:r>
          </a:p>
          <a:p>
            <a:pPr lvl="0"/>
            <a:endParaRPr lang="en-US" sz="1800" b="1" i="1" dirty="0" smtClean="0"/>
          </a:p>
          <a:p>
            <a:pPr lvl="0"/>
            <a:r>
              <a:rPr lang="en-US" sz="1800" b="1" i="1" dirty="0" smtClean="0"/>
              <a:t>Coast Guard Presence </a:t>
            </a:r>
          </a:p>
          <a:p>
            <a:pPr lvl="0"/>
            <a:endParaRPr lang="en-US" sz="1800" b="1" i="1" dirty="0" smtClean="0"/>
          </a:p>
          <a:p>
            <a:pPr lvl="0"/>
            <a:r>
              <a:rPr lang="en-US" sz="1800" b="1" i="1" dirty="0" smtClean="0"/>
              <a:t>Compulsory Marine Pilotage </a:t>
            </a:r>
          </a:p>
          <a:p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4343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12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3964858"/>
            <a:ext cx="2438400" cy="2359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026" name="Picture 2" descr="C:\Users\David.Fauske\AppData\Local\Microsoft\Windows\Temporary Internet Files\Content.Outlook\LDSUQOP4\PRUDHOE BAY  Drilling Activ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14400"/>
            <a:ext cx="78486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" name="Picture 2" descr="barro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533400"/>
            <a:ext cx="8382000" cy="550941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" name="Picture 2" descr="_LWH30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609600"/>
            <a:ext cx="8166996" cy="54673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19800"/>
            <a:ext cx="9144000" cy="667512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</a:rPr>
              <a:t>Quyanaq</a:t>
            </a:r>
            <a:r>
              <a:rPr lang="en-US" sz="3600" b="1" dirty="0" smtClean="0">
                <a:solidFill>
                  <a:schemeClr val="tx1"/>
                </a:solidFill>
              </a:rPr>
              <a:t>!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F67A-61DA-40BB-A763-816798750AB6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026" name="Picture 2" descr="C:\Users\David.Fauske\Desktop\Photos of the Mayor\Mayor_onWhal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609600"/>
            <a:ext cx="4876800" cy="5486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2534</TotalTime>
  <Words>66</Words>
  <Application>Microsoft Macintosh PowerPoint</Application>
  <PresentationFormat>On-screen Show (4:3)</PresentationFormat>
  <Paragraphs>44</Paragraphs>
  <Slides>22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Flow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NSB Arctic Offshore Oil &amp; Gas Development Policy Positions</vt:lpstr>
      <vt:lpstr>Slide 19</vt:lpstr>
      <vt:lpstr>Slide 20</vt:lpstr>
      <vt:lpstr>Slide 21</vt:lpstr>
      <vt:lpstr>Quyanaq!</vt:lpstr>
    </vt:vector>
  </TitlesOfParts>
  <Company>North Slope Borough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David.Fauske</dc:creator>
  <cp:lastModifiedBy>David Harding</cp:lastModifiedBy>
  <cp:revision>533</cp:revision>
  <dcterms:created xsi:type="dcterms:W3CDTF">2011-09-03T19:13:41Z</dcterms:created>
  <dcterms:modified xsi:type="dcterms:W3CDTF">2011-09-04T00:19:49Z</dcterms:modified>
</cp:coreProperties>
</file>